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FEF905-80CF-90FE-F8E5-28F5D82760C4}" v="312" dt="2025-10-28T07:33:44.957"/>
    <p1510:client id="{8328E1E4-20F7-F69C-4C57-A0C6B683D800}" v="5" dt="2025-10-28T07:01:00.256"/>
    <p1510:client id="{F7341A70-9081-6F98-C02F-3C7EFB0A0A58}" v="23" dt="2025-10-28T07:05:57.5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94" y="-282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providerId="Windows Live" clId="Web-{5FFEF905-80CF-90FE-F8E5-28F5D82760C4}"/>
    <pc:docChg chg="addSld delSld modSld">
      <pc:chgData name="Guest User" userId="" providerId="Windows Live" clId="Web-{5FFEF905-80CF-90FE-F8E5-28F5D82760C4}" dt="2025-10-28T07:33:44.957" v="276"/>
      <pc:docMkLst>
        <pc:docMk/>
      </pc:docMkLst>
      <pc:sldChg chg="addSp delSp modSp">
        <pc:chgData name="Guest User" userId="" providerId="Windows Live" clId="Web-{5FFEF905-80CF-90FE-F8E5-28F5D82760C4}" dt="2025-10-28T07:27:37.738" v="164" actId="1076"/>
        <pc:sldMkLst>
          <pc:docMk/>
          <pc:sldMk cId="2509730118" sldId="256"/>
        </pc:sldMkLst>
        <pc:spChg chg="mod">
          <ac:chgData name="Guest User" userId="" providerId="Windows Live" clId="Web-{5FFEF905-80CF-90FE-F8E5-28F5D82760C4}" dt="2025-10-28T07:27:37.738" v="163" actId="1076"/>
          <ac:spMkLst>
            <pc:docMk/>
            <pc:sldMk cId="2509730118" sldId="256"/>
            <ac:spMk id="6" creationId="{7BF87026-F6CB-C248-7D40-8F4D312F025C}"/>
          </ac:spMkLst>
        </pc:spChg>
        <pc:spChg chg="add del">
          <ac:chgData name="Guest User" userId="" providerId="Windows Live" clId="Web-{5FFEF905-80CF-90FE-F8E5-28F5D82760C4}" dt="2025-10-28T07:12:37.030" v="51"/>
          <ac:spMkLst>
            <pc:docMk/>
            <pc:sldMk cId="2509730118" sldId="256"/>
            <ac:spMk id="7" creationId="{9237AD96-0FFE-303F-A6C3-1E1CC2651E3B}"/>
          </ac:spMkLst>
        </pc:spChg>
        <pc:spChg chg="mod">
          <ac:chgData name="Guest User" userId="" providerId="Windows Live" clId="Web-{5FFEF905-80CF-90FE-F8E5-28F5D82760C4}" dt="2025-10-28T07:26:06.919" v="126" actId="14100"/>
          <ac:spMkLst>
            <pc:docMk/>
            <pc:sldMk cId="2509730118" sldId="256"/>
            <ac:spMk id="8" creationId="{390151C8-FD75-20C6-9E87-9403D3C72925}"/>
          </ac:spMkLst>
        </pc:spChg>
        <pc:spChg chg="mod">
          <ac:chgData name="Guest User" userId="" providerId="Windows Live" clId="Web-{5FFEF905-80CF-90FE-F8E5-28F5D82760C4}" dt="2025-10-28T07:27:37.738" v="164" actId="1076"/>
          <ac:spMkLst>
            <pc:docMk/>
            <pc:sldMk cId="2509730118" sldId="256"/>
            <ac:spMk id="10" creationId="{76A88B44-BFCF-4038-3F54-E9942ACE2025}"/>
          </ac:spMkLst>
        </pc:spChg>
        <pc:picChg chg="mod">
          <ac:chgData name="Guest User" userId="" providerId="Windows Live" clId="Web-{5FFEF905-80CF-90FE-F8E5-28F5D82760C4}" dt="2025-10-28T07:25:39.479" v="123" actId="1076"/>
          <ac:picMkLst>
            <pc:docMk/>
            <pc:sldMk cId="2509730118" sldId="256"/>
            <ac:picMk id="9" creationId="{C958C4CA-8914-25D6-BD81-F1CA0544B520}"/>
          </ac:picMkLst>
        </pc:picChg>
        <pc:picChg chg="mod">
          <ac:chgData name="Guest User" userId="" providerId="Windows Live" clId="Web-{5FFEF905-80CF-90FE-F8E5-28F5D82760C4}" dt="2025-10-28T07:24:51.067" v="118" actId="14100"/>
          <ac:picMkLst>
            <pc:docMk/>
            <pc:sldMk cId="2509730118" sldId="256"/>
            <ac:picMk id="11" creationId="{DD284D3F-B6FD-4651-0CB8-D87B58E7E669}"/>
          </ac:picMkLst>
        </pc:picChg>
      </pc:sldChg>
      <pc:sldChg chg="addSp delSp modSp add del">
        <pc:chgData name="Guest User" userId="" providerId="Windows Live" clId="Web-{5FFEF905-80CF-90FE-F8E5-28F5D82760C4}" dt="2025-10-28T07:33:42.394" v="273"/>
        <pc:sldMkLst>
          <pc:docMk/>
          <pc:sldMk cId="989885677" sldId="261"/>
        </pc:sldMkLst>
        <pc:spChg chg="mod">
          <ac:chgData name="Guest User" userId="" providerId="Windows Live" clId="Web-{5FFEF905-80CF-90FE-F8E5-28F5D82760C4}" dt="2025-10-28T07:31:21.187" v="243" actId="20577"/>
          <ac:spMkLst>
            <pc:docMk/>
            <pc:sldMk cId="989885677" sldId="261"/>
            <ac:spMk id="6" creationId="{E9BFEA64-A412-5CBB-630F-17F01C1AABC0}"/>
          </ac:spMkLst>
        </pc:spChg>
        <pc:spChg chg="mod">
          <ac:chgData name="Guest User" userId="" providerId="Windows Live" clId="Web-{5FFEF905-80CF-90FE-F8E5-28F5D82760C4}" dt="2025-10-28T07:28:55.368" v="230" actId="1076"/>
          <ac:spMkLst>
            <pc:docMk/>
            <pc:sldMk cId="989885677" sldId="261"/>
            <ac:spMk id="10" creationId="{1D14D9AF-1AE0-730D-6E5C-B441E4530E4F}"/>
          </ac:spMkLst>
        </pc:spChg>
        <pc:picChg chg="mod">
          <ac:chgData name="Guest User" userId="" providerId="Windows Live" clId="Web-{5FFEF905-80CF-90FE-F8E5-28F5D82760C4}" dt="2025-10-28T07:12:02.060" v="47" actId="1076"/>
          <ac:picMkLst>
            <pc:docMk/>
            <pc:sldMk cId="989885677" sldId="261"/>
            <ac:picMk id="5" creationId="{406412A8-622C-1C6D-AED9-88DE1508007B}"/>
          </ac:picMkLst>
        </pc:picChg>
        <pc:picChg chg="del">
          <ac:chgData name="Guest User" userId="" providerId="Windows Live" clId="Web-{5FFEF905-80CF-90FE-F8E5-28F5D82760C4}" dt="2025-10-28T07:10:43.430" v="33"/>
          <ac:picMkLst>
            <pc:docMk/>
            <pc:sldMk cId="989885677" sldId="261"/>
            <ac:picMk id="9" creationId="{00AD9743-1F0F-C42F-3164-1F83941242D5}"/>
          </ac:picMkLst>
        </pc:picChg>
        <pc:picChg chg="add mod">
          <ac:chgData name="Guest User" userId="" providerId="Windows Live" clId="Web-{5FFEF905-80CF-90FE-F8E5-28F5D82760C4}" dt="2025-10-28T07:24:05.030" v="111" actId="1076"/>
          <ac:picMkLst>
            <pc:docMk/>
            <pc:sldMk cId="989885677" sldId="261"/>
            <ac:picMk id="11" creationId="{804C207C-6C1E-D39E-3AD7-CC8C30D5111E}"/>
          </ac:picMkLst>
        </pc:picChg>
        <pc:picChg chg="del">
          <ac:chgData name="Guest User" userId="" providerId="Windows Live" clId="Web-{5FFEF905-80CF-90FE-F8E5-28F5D82760C4}" dt="2025-10-28T07:10:45.789" v="34"/>
          <ac:picMkLst>
            <pc:docMk/>
            <pc:sldMk cId="989885677" sldId="261"/>
            <ac:picMk id="14" creationId="{B5994E7D-C805-62D4-CEF1-6D4054DC471D}"/>
          </ac:picMkLst>
        </pc:picChg>
        <pc:picChg chg="add mod">
          <ac:chgData name="Guest User" userId="" providerId="Windows Live" clId="Web-{5FFEF905-80CF-90FE-F8E5-28F5D82760C4}" dt="2025-10-28T07:24:00.890" v="110" actId="1076"/>
          <ac:picMkLst>
            <pc:docMk/>
            <pc:sldMk cId="989885677" sldId="261"/>
            <ac:picMk id="16" creationId="{F829E578-9E2A-3B35-EB32-29B297EBF12E}"/>
          </ac:picMkLst>
        </pc:picChg>
      </pc:sldChg>
      <pc:sldChg chg="addSp delSp modSp add del">
        <pc:chgData name="Guest User" userId="" providerId="Windows Live" clId="Web-{5FFEF905-80CF-90FE-F8E5-28F5D82760C4}" dt="2025-10-28T07:33:43.285" v="274"/>
        <pc:sldMkLst>
          <pc:docMk/>
          <pc:sldMk cId="1234930142" sldId="262"/>
        </pc:sldMkLst>
        <pc:spChg chg="mod">
          <ac:chgData name="Guest User" userId="" providerId="Windows Live" clId="Web-{5FFEF905-80CF-90FE-F8E5-28F5D82760C4}" dt="2025-10-28T07:16:37.851" v="80" actId="1076"/>
          <ac:spMkLst>
            <pc:docMk/>
            <pc:sldMk cId="1234930142" sldId="262"/>
            <ac:spMk id="6" creationId="{62105E88-DABF-EFE1-B5CC-9F5F3373E2C9}"/>
          </ac:spMkLst>
        </pc:spChg>
        <pc:picChg chg="del">
          <ac:chgData name="Guest User" userId="" providerId="Windows Live" clId="Web-{5FFEF905-80CF-90FE-F8E5-28F5D82760C4}" dt="2025-10-28T07:10:58.697" v="38"/>
          <ac:picMkLst>
            <pc:docMk/>
            <pc:sldMk cId="1234930142" sldId="262"/>
            <ac:picMk id="9" creationId="{C739AC42-D5B3-6883-7976-882182DAF0D5}"/>
          </ac:picMkLst>
        </pc:picChg>
        <pc:picChg chg="add">
          <ac:chgData name="Guest User" userId="" providerId="Windows Live" clId="Web-{5FFEF905-80CF-90FE-F8E5-28F5D82760C4}" dt="2025-10-28T07:11:09.666" v="41"/>
          <ac:picMkLst>
            <pc:docMk/>
            <pc:sldMk cId="1234930142" sldId="262"/>
            <ac:picMk id="11" creationId="{8E3F38C9-C911-6564-1CB2-D0154F97CE21}"/>
          </ac:picMkLst>
        </pc:picChg>
        <pc:picChg chg="del">
          <ac:chgData name="Guest User" userId="" providerId="Windows Live" clId="Web-{5FFEF905-80CF-90FE-F8E5-28F5D82760C4}" dt="2025-10-28T07:10:56.571" v="37"/>
          <ac:picMkLst>
            <pc:docMk/>
            <pc:sldMk cId="1234930142" sldId="262"/>
            <ac:picMk id="14" creationId="{29B5037D-AD51-340E-D602-9F2957E4694E}"/>
          </ac:picMkLst>
        </pc:picChg>
        <pc:picChg chg="add">
          <ac:chgData name="Guest User" userId="" providerId="Windows Live" clId="Web-{5FFEF905-80CF-90FE-F8E5-28F5D82760C4}" dt="2025-10-28T07:11:09.682" v="42"/>
          <ac:picMkLst>
            <pc:docMk/>
            <pc:sldMk cId="1234930142" sldId="262"/>
            <ac:picMk id="16" creationId="{BB3EC0A3-45EF-F972-B32F-85CFFB4F576F}"/>
          </ac:picMkLst>
        </pc:picChg>
      </pc:sldChg>
      <pc:sldChg chg="addSp delSp modSp add del">
        <pc:chgData name="Guest User" userId="" providerId="Windows Live" clId="Web-{5FFEF905-80CF-90FE-F8E5-28F5D82760C4}" dt="2025-10-28T07:33:44.441" v="275"/>
        <pc:sldMkLst>
          <pc:docMk/>
          <pc:sldMk cId="160548069" sldId="263"/>
        </pc:sldMkLst>
        <pc:spChg chg="mod">
          <ac:chgData name="Guest User" userId="" providerId="Windows Live" clId="Web-{5FFEF905-80CF-90FE-F8E5-28F5D82760C4}" dt="2025-10-28T07:16:11.585" v="75" actId="1076"/>
          <ac:spMkLst>
            <pc:docMk/>
            <pc:sldMk cId="160548069" sldId="263"/>
            <ac:spMk id="6" creationId="{311EFB58-F18F-ED95-59B9-49DFBA68212E}"/>
          </ac:spMkLst>
        </pc:spChg>
        <pc:picChg chg="del">
          <ac:chgData name="Guest User" userId="" providerId="Windows Live" clId="Web-{5FFEF905-80CF-90FE-F8E5-28F5D82760C4}" dt="2025-10-28T07:10:51.696" v="36"/>
          <ac:picMkLst>
            <pc:docMk/>
            <pc:sldMk cId="160548069" sldId="263"/>
            <ac:picMk id="9" creationId="{70D9FF58-CC97-6794-097F-1A3033D19D48}"/>
          </ac:picMkLst>
        </pc:picChg>
        <pc:picChg chg="add">
          <ac:chgData name="Guest User" userId="" providerId="Windows Live" clId="Web-{5FFEF905-80CF-90FE-F8E5-28F5D82760C4}" dt="2025-10-28T07:11:11.885" v="43"/>
          <ac:picMkLst>
            <pc:docMk/>
            <pc:sldMk cId="160548069" sldId="263"/>
            <ac:picMk id="11" creationId="{C5F5EFA1-32E1-8F41-C604-B26F124979E6}"/>
          </ac:picMkLst>
        </pc:picChg>
        <pc:picChg chg="del">
          <ac:chgData name="Guest User" userId="" providerId="Windows Live" clId="Web-{5FFEF905-80CF-90FE-F8E5-28F5D82760C4}" dt="2025-10-28T07:10:49.321" v="35"/>
          <ac:picMkLst>
            <pc:docMk/>
            <pc:sldMk cId="160548069" sldId="263"/>
            <ac:picMk id="14" creationId="{304CBC1B-64E2-0DF2-C86B-80F5A73B70C7}"/>
          </ac:picMkLst>
        </pc:picChg>
        <pc:picChg chg="add">
          <ac:chgData name="Guest User" userId="" providerId="Windows Live" clId="Web-{5FFEF905-80CF-90FE-F8E5-28F5D82760C4}" dt="2025-10-28T07:11:11.900" v="44"/>
          <ac:picMkLst>
            <pc:docMk/>
            <pc:sldMk cId="160548069" sldId="263"/>
            <ac:picMk id="16" creationId="{9DB8ECB6-0EAF-3CB8-23E5-0E25802899E8}"/>
          </ac:picMkLst>
        </pc:picChg>
      </pc:sldChg>
      <pc:sldChg chg="modSp add del">
        <pc:chgData name="Guest User" userId="" providerId="Windows Live" clId="Web-{5FFEF905-80CF-90FE-F8E5-28F5D82760C4}" dt="2025-10-28T07:33:44.957" v="276"/>
        <pc:sldMkLst>
          <pc:docMk/>
          <pc:sldMk cId="4289778512" sldId="264"/>
        </pc:sldMkLst>
        <pc:spChg chg="mod">
          <ac:chgData name="Guest User" userId="" providerId="Windows Live" clId="Web-{5FFEF905-80CF-90FE-F8E5-28F5D82760C4}" dt="2025-10-28T07:17:09.289" v="85" actId="1076"/>
          <ac:spMkLst>
            <pc:docMk/>
            <pc:sldMk cId="4289778512" sldId="264"/>
            <ac:spMk id="6" creationId="{F6968618-C130-4466-0AF9-A92DA7DDB564}"/>
          </ac:spMkLst>
        </pc:spChg>
      </pc:sldChg>
      <pc:sldChg chg="add del replId">
        <pc:chgData name="Guest User" userId="" providerId="Windows Live" clId="Web-{5FFEF905-80CF-90FE-F8E5-28F5D82760C4}" dt="2025-10-28T07:33:40.816" v="270"/>
        <pc:sldMkLst>
          <pc:docMk/>
          <pc:sldMk cId="3967372808" sldId="265"/>
        </pc:sldMkLst>
      </pc:sldChg>
      <pc:sldChg chg="modSp add del replId">
        <pc:chgData name="Guest User" userId="" providerId="Windows Live" clId="Web-{5FFEF905-80CF-90FE-F8E5-28F5D82760C4}" dt="2025-10-28T07:33:41.473" v="271"/>
        <pc:sldMkLst>
          <pc:docMk/>
          <pc:sldMk cId="3982597022" sldId="266"/>
        </pc:sldMkLst>
        <pc:spChg chg="mod">
          <ac:chgData name="Guest User" userId="" providerId="Windows Live" clId="Web-{5FFEF905-80CF-90FE-F8E5-28F5D82760C4}" dt="2025-10-28T07:29:52.262" v="235" actId="20577"/>
          <ac:spMkLst>
            <pc:docMk/>
            <pc:sldMk cId="3982597022" sldId="266"/>
            <ac:spMk id="6" creationId="{FE0CFD14-82BC-52B1-629E-8429A98CCB06}"/>
          </ac:spMkLst>
        </pc:spChg>
      </pc:sldChg>
      <pc:sldChg chg="modSp add del replId">
        <pc:chgData name="Guest User" userId="" providerId="Windows Live" clId="Web-{5FFEF905-80CF-90FE-F8E5-28F5D82760C4}" dt="2025-10-28T07:33:41.910" v="272"/>
        <pc:sldMkLst>
          <pc:docMk/>
          <pc:sldMk cId="2089038129" sldId="267"/>
        </pc:sldMkLst>
        <pc:spChg chg="mod">
          <ac:chgData name="Guest User" userId="" providerId="Windows Live" clId="Web-{5FFEF905-80CF-90FE-F8E5-28F5D82760C4}" dt="2025-10-28T07:31:23.843" v="245" actId="20577"/>
          <ac:spMkLst>
            <pc:docMk/>
            <pc:sldMk cId="2089038129" sldId="267"/>
            <ac:spMk id="6" creationId="{C5A1775B-C06E-925B-5E9F-49DFD1C3F465}"/>
          </ac:spMkLst>
        </pc:spChg>
      </pc:sldChg>
      <pc:sldChg chg="addSp delSp modSp new">
        <pc:chgData name="Guest User" userId="" providerId="Windows Live" clId="Web-{5FFEF905-80CF-90FE-F8E5-28F5D82760C4}" dt="2025-10-28T07:33:10.331" v="269" actId="1076"/>
        <pc:sldMkLst>
          <pc:docMk/>
          <pc:sldMk cId="1829382621" sldId="268"/>
        </pc:sldMkLst>
        <pc:spChg chg="add del">
          <ac:chgData name="Guest User" userId="" providerId="Windows Live" clId="Web-{5FFEF905-80CF-90FE-F8E5-28F5D82760C4}" dt="2025-10-28T07:32:03.548" v="262"/>
          <ac:spMkLst>
            <pc:docMk/>
            <pc:sldMk cId="1829382621" sldId="268"/>
            <ac:spMk id="5" creationId="{04FEB1FB-45B3-0A23-F650-6F7F37829B51}"/>
          </ac:spMkLst>
        </pc:spChg>
        <pc:spChg chg="add">
          <ac:chgData name="Guest User" userId="" providerId="Windows Live" clId="Web-{5FFEF905-80CF-90FE-F8E5-28F5D82760C4}" dt="2025-10-28T07:32:38.252" v="263"/>
          <ac:spMkLst>
            <pc:docMk/>
            <pc:sldMk cId="1829382621" sldId="268"/>
            <ac:spMk id="7" creationId="{A6CB488F-6672-7F98-2F35-A8C37AEB38D9}"/>
          </ac:spMkLst>
        </pc:spChg>
        <pc:spChg chg="add mod">
          <ac:chgData name="Guest User" userId="" providerId="Windows Live" clId="Web-{5FFEF905-80CF-90FE-F8E5-28F5D82760C4}" dt="2025-10-28T07:33:10.331" v="269" actId="1076"/>
          <ac:spMkLst>
            <pc:docMk/>
            <pc:sldMk cId="1829382621" sldId="268"/>
            <ac:spMk id="9" creationId="{03A3668B-ACC0-F74D-F9F2-90BAE33EF661}"/>
          </ac:spMkLst>
        </pc:spChg>
        <pc:spChg chg="add mod">
          <ac:chgData name="Guest User" userId="" providerId="Windows Live" clId="Web-{5FFEF905-80CF-90FE-F8E5-28F5D82760C4}" dt="2025-10-28T07:33:08.331" v="268" actId="1076"/>
          <ac:spMkLst>
            <pc:docMk/>
            <pc:sldMk cId="1829382621" sldId="268"/>
            <ac:spMk id="11" creationId="{35BFB7C9-BE79-9A3E-3F8C-EA65DB5BE31F}"/>
          </ac:spMkLst>
        </pc:spChg>
      </pc:sldChg>
    </pc:docChg>
  </pc:docChgLst>
  <pc:docChgLst>
    <pc:chgData name="Guest User" providerId="Windows Live" clId="Web-{F7341A70-9081-6F98-C02F-3C7EFB0A0A58}"/>
    <pc:docChg chg="modSld">
      <pc:chgData name="Guest User" userId="" providerId="Windows Live" clId="Web-{F7341A70-9081-6F98-C02F-3C7EFB0A0A58}" dt="2025-10-28T07:05:57.550" v="22" actId="1076"/>
      <pc:docMkLst>
        <pc:docMk/>
      </pc:docMkLst>
      <pc:sldChg chg="modSp">
        <pc:chgData name="Guest User" userId="" providerId="Windows Live" clId="Web-{F7341A70-9081-6F98-C02F-3C7EFB0A0A58}" dt="2025-10-28T07:05:57.550" v="22" actId="1076"/>
        <pc:sldMkLst>
          <pc:docMk/>
          <pc:sldMk cId="2509730118" sldId="256"/>
        </pc:sldMkLst>
        <pc:spChg chg="mod">
          <ac:chgData name="Guest User" userId="" providerId="Windows Live" clId="Web-{F7341A70-9081-6F98-C02F-3C7EFB0A0A58}" dt="2025-10-28T07:05:57.550" v="22" actId="1076"/>
          <ac:spMkLst>
            <pc:docMk/>
            <pc:sldMk cId="2509730118" sldId="256"/>
            <ac:spMk id="6" creationId="{7BF87026-F6CB-C248-7D40-8F4D312F025C}"/>
          </ac:spMkLst>
        </pc:spChg>
        <pc:spChg chg="mod">
          <ac:chgData name="Guest User" userId="" providerId="Windows Live" clId="Web-{F7341A70-9081-6F98-C02F-3C7EFB0A0A58}" dt="2025-10-28T07:05:57.550" v="21" actId="1076"/>
          <ac:spMkLst>
            <pc:docMk/>
            <pc:sldMk cId="2509730118" sldId="256"/>
            <ac:spMk id="10" creationId="{76A88B44-BFCF-4038-3F54-E9942ACE2025}"/>
          </ac:spMkLst>
        </pc:spChg>
        <pc:picChg chg="mod">
          <ac:chgData name="Guest User" userId="" providerId="Windows Live" clId="Web-{F7341A70-9081-6F98-C02F-3C7EFB0A0A58}" dt="2025-10-28T07:02:42.964" v="6"/>
          <ac:picMkLst>
            <pc:docMk/>
            <pc:sldMk cId="2509730118" sldId="256"/>
            <ac:picMk id="11" creationId="{DD284D3F-B6FD-4651-0CB8-D87B58E7E669}"/>
          </ac:picMkLst>
        </pc:picChg>
      </pc:sldChg>
      <pc:sldChg chg="addSp delSp">
        <pc:chgData name="Guest User" userId="" providerId="Windows Live" clId="Web-{F7341A70-9081-6F98-C02F-3C7EFB0A0A58}" dt="2025-10-28T07:03:46.652" v="8"/>
        <pc:sldMkLst>
          <pc:docMk/>
          <pc:sldMk cId="989885677" sldId="261"/>
        </pc:sldMkLst>
        <pc:picChg chg="add">
          <ac:chgData name="Guest User" userId="" providerId="Windows Live" clId="Web-{F7341A70-9081-6F98-C02F-3C7EFB0A0A58}" dt="2025-10-28T07:03:46.652" v="8"/>
          <ac:picMkLst>
            <pc:docMk/>
            <pc:sldMk cId="989885677" sldId="261"/>
            <ac:picMk id="9" creationId="{00AD9743-1F0F-C42F-3164-1F83941242D5}"/>
          </ac:picMkLst>
        </pc:picChg>
        <pc:picChg chg="del">
          <ac:chgData name="Guest User" userId="" providerId="Windows Live" clId="Web-{F7341A70-9081-6F98-C02F-3C7EFB0A0A58}" dt="2025-10-28T07:03:45.558" v="7"/>
          <ac:picMkLst>
            <pc:docMk/>
            <pc:sldMk cId="989885677" sldId="261"/>
            <ac:picMk id="11" creationId="{7370F440-1C3E-2334-B861-3E736C11D1FD}"/>
          </ac:picMkLst>
        </pc:picChg>
      </pc:sldChg>
      <pc:sldChg chg="addSp delSp">
        <pc:chgData name="Guest User" userId="" providerId="Windows Live" clId="Web-{F7341A70-9081-6F98-C02F-3C7EFB0A0A58}" dt="2025-10-28T07:03:51.090" v="10"/>
        <pc:sldMkLst>
          <pc:docMk/>
          <pc:sldMk cId="1234930142" sldId="262"/>
        </pc:sldMkLst>
        <pc:picChg chg="del">
          <ac:chgData name="Guest User" userId="" providerId="Windows Live" clId="Web-{F7341A70-9081-6F98-C02F-3C7EFB0A0A58}" dt="2025-10-28T07:03:50.887" v="9"/>
          <ac:picMkLst>
            <pc:docMk/>
            <pc:sldMk cId="1234930142" sldId="262"/>
            <ac:picMk id="11" creationId="{1C02F7A7-61CA-353F-5CF2-DA595E2F0A57}"/>
          </ac:picMkLst>
        </pc:picChg>
        <pc:picChg chg="add">
          <ac:chgData name="Guest User" userId="" providerId="Windows Live" clId="Web-{F7341A70-9081-6F98-C02F-3C7EFB0A0A58}" dt="2025-10-28T07:03:51.090" v="10"/>
          <ac:picMkLst>
            <pc:docMk/>
            <pc:sldMk cId="1234930142" sldId="262"/>
            <ac:picMk id="14" creationId="{29B5037D-AD51-340E-D602-9F2957E4694E}"/>
          </ac:picMkLst>
        </pc:picChg>
      </pc:sldChg>
      <pc:sldChg chg="addSp delSp">
        <pc:chgData name="Guest User" userId="" providerId="Windows Live" clId="Web-{F7341A70-9081-6F98-C02F-3C7EFB0A0A58}" dt="2025-10-28T07:03:55.621" v="12"/>
        <pc:sldMkLst>
          <pc:docMk/>
          <pc:sldMk cId="160548069" sldId="263"/>
        </pc:sldMkLst>
        <pc:picChg chg="del">
          <ac:chgData name="Guest User" userId="" providerId="Windows Live" clId="Web-{F7341A70-9081-6F98-C02F-3C7EFB0A0A58}" dt="2025-10-28T07:03:55.215" v="11"/>
          <ac:picMkLst>
            <pc:docMk/>
            <pc:sldMk cId="160548069" sldId="263"/>
            <ac:picMk id="11" creationId="{E8E8FEF3-3342-FF7A-04FA-983B5AE3154A}"/>
          </ac:picMkLst>
        </pc:picChg>
        <pc:picChg chg="add">
          <ac:chgData name="Guest User" userId="" providerId="Windows Live" clId="Web-{F7341A70-9081-6F98-C02F-3C7EFB0A0A58}" dt="2025-10-28T07:03:55.621" v="12"/>
          <ac:picMkLst>
            <pc:docMk/>
            <pc:sldMk cId="160548069" sldId="263"/>
            <ac:picMk id="14" creationId="{304CBC1B-64E2-0DF2-C86B-80F5A73B70C7}"/>
          </ac:picMkLst>
        </pc:picChg>
      </pc:sldChg>
      <pc:sldChg chg="addSp delSp">
        <pc:chgData name="Guest User" userId="" providerId="Windows Live" clId="Web-{F7341A70-9081-6F98-C02F-3C7EFB0A0A58}" dt="2025-10-28T07:03:59.668" v="14"/>
        <pc:sldMkLst>
          <pc:docMk/>
          <pc:sldMk cId="4289778512" sldId="264"/>
        </pc:sldMkLst>
        <pc:picChg chg="del">
          <ac:chgData name="Guest User" userId="" providerId="Windows Live" clId="Web-{F7341A70-9081-6F98-C02F-3C7EFB0A0A58}" dt="2025-10-28T07:03:58.840" v="13"/>
          <ac:picMkLst>
            <pc:docMk/>
            <pc:sldMk cId="4289778512" sldId="264"/>
            <ac:picMk id="11" creationId="{1EA26054-40B8-1C72-8CB4-34ECBBE4BDD6}"/>
          </ac:picMkLst>
        </pc:picChg>
        <pc:picChg chg="add">
          <ac:chgData name="Guest User" userId="" providerId="Windows Live" clId="Web-{F7341A70-9081-6F98-C02F-3C7EFB0A0A58}" dt="2025-10-28T07:03:59.668" v="14"/>
          <ac:picMkLst>
            <pc:docMk/>
            <pc:sldMk cId="4289778512" sldId="264"/>
            <ac:picMk id="14" creationId="{C5652144-C903-DB21-7019-2DC41F320E1B}"/>
          </ac:picMkLst>
        </pc:picChg>
      </pc:sldChg>
    </pc:docChg>
  </pc:docChgLst>
  <pc:docChgLst>
    <pc:chgData name="Guest User" providerId="Windows Live" clId="Web-{8328E1E4-20F7-F69C-4C57-A0C6B683D800}"/>
    <pc:docChg chg="modSld">
      <pc:chgData name="Guest User" userId="" providerId="Windows Live" clId="Web-{8328E1E4-20F7-F69C-4C57-A0C6B683D800}" dt="2025-10-28T07:01:00.256" v="4" actId="1076"/>
      <pc:docMkLst>
        <pc:docMk/>
      </pc:docMkLst>
      <pc:sldChg chg="addSp delSp">
        <pc:chgData name="Guest User" userId="" providerId="Windows Live" clId="Web-{8328E1E4-20F7-F69C-4C57-A0C6B683D800}" dt="2025-10-28T07:00:53.865" v="3"/>
        <pc:sldMkLst>
          <pc:docMk/>
          <pc:sldMk cId="989885677" sldId="261"/>
        </pc:sldMkLst>
        <pc:picChg chg="del">
          <ac:chgData name="Guest User" userId="" providerId="Windows Live" clId="Web-{8328E1E4-20F7-F69C-4C57-A0C6B683D800}" dt="2025-10-28T07:00:53.068" v="2"/>
          <ac:picMkLst>
            <pc:docMk/>
            <pc:sldMk cId="989885677" sldId="261"/>
            <ac:picMk id="9" creationId="{492BC991-795D-72A5-CC5E-4E587395CB4C}"/>
          </ac:picMkLst>
        </pc:picChg>
        <pc:picChg chg="add">
          <ac:chgData name="Guest User" userId="" providerId="Windows Live" clId="Web-{8328E1E4-20F7-F69C-4C57-A0C6B683D800}" dt="2025-10-28T07:00:53.865" v="3"/>
          <ac:picMkLst>
            <pc:docMk/>
            <pc:sldMk cId="989885677" sldId="261"/>
            <ac:picMk id="14" creationId="{B5994E7D-C805-62D4-CEF1-6D4054DC471D}"/>
          </ac:picMkLst>
        </pc:picChg>
      </pc:sldChg>
      <pc:sldChg chg="modSp">
        <pc:chgData name="Guest User" userId="" providerId="Windows Live" clId="Web-{8328E1E4-20F7-F69C-4C57-A0C6B683D800}" dt="2025-10-28T07:01:00.256" v="4" actId="1076"/>
        <pc:sldMkLst>
          <pc:docMk/>
          <pc:sldMk cId="1234930142" sldId="262"/>
        </pc:sldMkLst>
        <pc:spChg chg="mod">
          <ac:chgData name="Guest User" userId="" providerId="Windows Live" clId="Web-{8328E1E4-20F7-F69C-4C57-A0C6B683D800}" dt="2025-10-28T07:01:00.256" v="4" actId="1076"/>
          <ac:spMkLst>
            <pc:docMk/>
            <pc:sldMk cId="1234930142" sldId="262"/>
            <ac:spMk id="6" creationId="{62105E88-DABF-EFE1-B5CC-9F5F3373E2C9}"/>
          </ac:spMkLst>
        </pc:spChg>
      </pc:sldChg>
      <pc:sldChg chg="modSp">
        <pc:chgData name="Guest User" userId="" providerId="Windows Live" clId="Web-{8328E1E4-20F7-F69C-4C57-A0C6B683D800}" dt="2025-10-28T07:00:33.725" v="0" actId="1076"/>
        <pc:sldMkLst>
          <pc:docMk/>
          <pc:sldMk cId="160548069" sldId="263"/>
        </pc:sldMkLst>
        <pc:spChg chg="mod">
          <ac:chgData name="Guest User" userId="" providerId="Windows Live" clId="Web-{8328E1E4-20F7-F69C-4C57-A0C6B683D800}" dt="2025-10-28T07:00:33.725" v="0" actId="1076"/>
          <ac:spMkLst>
            <pc:docMk/>
            <pc:sldMk cId="160548069" sldId="263"/>
            <ac:spMk id="6" creationId="{311EFB58-F18F-ED95-59B9-49DFBA68212E}"/>
          </ac:spMkLst>
        </pc:spChg>
      </pc:sldChg>
      <pc:sldChg chg="modSp">
        <pc:chgData name="Guest User" userId="" providerId="Windows Live" clId="Web-{8328E1E4-20F7-F69C-4C57-A0C6B683D800}" dt="2025-10-28T07:00:38.490" v="1" actId="1076"/>
        <pc:sldMkLst>
          <pc:docMk/>
          <pc:sldMk cId="4289778512" sldId="264"/>
        </pc:sldMkLst>
        <pc:spChg chg="mod">
          <ac:chgData name="Guest User" userId="" providerId="Windows Live" clId="Web-{8328E1E4-20F7-F69C-4C57-A0C6B683D800}" dt="2025-10-28T07:00:38.490" v="1" actId="1076"/>
          <ac:spMkLst>
            <pc:docMk/>
            <pc:sldMk cId="4289778512" sldId="264"/>
            <ac:spMk id="6" creationId="{F6968618-C130-4466-0AF9-A92DA7DDB56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9389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06588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841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4773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446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649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533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09527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1604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6996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4762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87DBFB-39C8-4987-B07F-DA393A117666}" type="datetimeFigureOut">
              <a:rPr lang="en-MY" smtClean="0"/>
              <a:t>28/10/2025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1157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A25E5-76CC-079D-EDA4-D9102C27CB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ms-MY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45737-8773-3197-5C33-ECFEE832CC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ms-MY" noProof="0" dirty="0"/>
          </a:p>
        </p:txBody>
      </p:sp>
      <p:pic>
        <p:nvPicPr>
          <p:cNvPr id="5" name="Picture 4" descr="A white paper with gold text&#10;&#10;AI-generated content may be incorrect.">
            <a:extLst>
              <a:ext uri="{FF2B5EF4-FFF2-40B4-BE49-F238E27FC236}">
                <a16:creationId xmlns:a16="http://schemas.microsoft.com/office/drawing/2014/main" id="{5B270B06-6F8E-D251-066B-BF9DE741D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071"/>
            <a:ext cx="6858000" cy="97018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0151C8-FD75-20C6-9E87-9403D3C72925}"/>
              </a:ext>
            </a:extLst>
          </p:cNvPr>
          <p:cNvSpPr txBox="1"/>
          <p:nvPr/>
        </p:nvSpPr>
        <p:spPr>
          <a:xfrm>
            <a:off x="604513" y="3680920"/>
            <a:ext cx="5739696" cy="30147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ms-MY" sz="1600" b="1" i="1" noProof="0" dirty="0"/>
              <a:t>Dengan lafaz</a:t>
            </a:r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endParaRPr lang="ms-MY" sz="1600" b="1" i="1" noProof="0" dirty="0"/>
          </a:p>
          <a:p>
            <a:pPr algn="ctr"/>
            <a:r>
              <a:rPr lang="ms-MY" b="1" noProof="0" dirty="0"/>
              <a:t>Sebagai wakil kepada organisasi di bawah, dengan ini saya menerima pelantikan pelaksanaan perkhidmatan </a:t>
            </a:r>
            <a:r>
              <a:rPr lang="ms-MY" b="1" i="1" noProof="0" dirty="0"/>
              <a:t>Online Onboarding </a:t>
            </a:r>
            <a:r>
              <a:rPr lang="ms-MY" b="1" noProof="0" dirty="0"/>
              <a:t>oleh MyIDPRO sehingga Disember 2027 mengikut garis panduan MyDigital ID dan akan menjalankan amanah tersebut dengan penuh tanggungjawab.</a:t>
            </a:r>
            <a:endParaRPr lang="ms-MY" sz="1600" b="1" i="1" noProof="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6B740E-3C68-3356-C934-D7A01387F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407" y="3952865"/>
            <a:ext cx="3705367" cy="96957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074131-D00F-65B1-38F4-CAD0B1B6756B}"/>
              </a:ext>
            </a:extLst>
          </p:cNvPr>
          <p:cNvSpPr/>
          <p:nvPr/>
        </p:nvSpPr>
        <p:spPr>
          <a:xfrm>
            <a:off x="1562352" y="7515036"/>
            <a:ext cx="4305553" cy="128984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F87026-F6CB-C248-7D40-8F4D312F025C}"/>
              </a:ext>
            </a:extLst>
          </p:cNvPr>
          <p:cNvSpPr txBox="1"/>
          <p:nvPr/>
        </p:nvSpPr>
        <p:spPr>
          <a:xfrm>
            <a:off x="464080" y="8036590"/>
            <a:ext cx="2288507" cy="83099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200" noProof="0" dirty="0">
                <a:solidFill>
                  <a:srgbClr val="E0BF5E"/>
                </a:solidFill>
                <a:latin typeface="Arial Black"/>
              </a:rPr>
              <a:t>MUHD RASHDAN ABD </a:t>
            </a:r>
            <a:endParaRPr lang="ms-MY" dirty="0">
              <a:solidFill>
                <a:srgbClr val="000000"/>
              </a:solidFill>
              <a:latin typeface="Aptos" panose="02110004020202020204"/>
            </a:endParaRPr>
          </a:p>
          <a:p>
            <a:pPr algn="ctr"/>
            <a:r>
              <a:rPr lang="ms-MY" sz="1200" noProof="0" dirty="0">
                <a:solidFill>
                  <a:srgbClr val="E0BF5E"/>
                </a:solidFill>
                <a:latin typeface="Arial Black"/>
              </a:rPr>
              <a:t>HALIM</a:t>
            </a:r>
            <a:br>
              <a:rPr lang="ms-MY" sz="1200" noProof="0" dirty="0">
                <a:solidFill>
                  <a:srgbClr val="E0BF5E"/>
                </a:solidFill>
                <a:latin typeface="Arial Black"/>
              </a:rPr>
            </a:br>
            <a:r>
              <a:rPr lang="ms-MY" sz="1200" noProof="0" dirty="0">
                <a:solidFill>
                  <a:srgbClr val="E0BF5E"/>
                </a:solidFill>
                <a:latin typeface="Arial Black"/>
              </a:rPr>
              <a:t>SETIAUSAHA</a:t>
            </a:r>
            <a:br>
              <a:rPr lang="ms-MY" sz="1200" noProof="0" dirty="0">
                <a:solidFill>
                  <a:srgbClr val="E0BF5E"/>
                </a:solidFill>
                <a:latin typeface="Arial Black"/>
              </a:rPr>
            </a:br>
            <a:r>
              <a:rPr lang="ms-MY" sz="1200" noProof="0" dirty="0">
                <a:solidFill>
                  <a:srgbClr val="E0BF5E"/>
                </a:solidFill>
                <a:latin typeface="Arial Black"/>
              </a:rPr>
              <a:t>KOOPSENI</a:t>
            </a:r>
            <a:endParaRPr lang="ms-MY" dirty="0"/>
          </a:p>
        </p:txBody>
      </p:sp>
      <p:pic>
        <p:nvPicPr>
          <p:cNvPr id="11" name="Picture 10" descr="A close up of a label&#10;&#10;AI-generated content may be incorrect.">
            <a:extLst>
              <a:ext uri="{FF2B5EF4-FFF2-40B4-BE49-F238E27FC236}">
                <a16:creationId xmlns:a16="http://schemas.microsoft.com/office/drawing/2014/main" id="{DD284D3F-B6FD-4651-0CB8-D87B58E7E6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307" y="745399"/>
            <a:ext cx="1159770" cy="12086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E9EC170-CB8C-9D50-9489-5C43747465D0}"/>
              </a:ext>
            </a:extLst>
          </p:cNvPr>
          <p:cNvSpPr txBox="1"/>
          <p:nvPr/>
        </p:nvSpPr>
        <p:spPr>
          <a:xfrm>
            <a:off x="1142318" y="2094522"/>
            <a:ext cx="4933666" cy="156966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ms-MY" sz="4800" dirty="0">
                <a:solidFill>
                  <a:srgbClr val="E0BF5E"/>
                </a:solidFill>
                <a:latin typeface="Arial Black"/>
              </a:rPr>
              <a:t>WATIKAH PELANTIKAN</a:t>
            </a:r>
          </a:p>
        </p:txBody>
      </p:sp>
      <p:pic>
        <p:nvPicPr>
          <p:cNvPr id="9" name="Picture 8" descr="A circular logo with text and numbers&#10;&#10;AI-generated content may be incorrect.">
            <a:extLst>
              <a:ext uri="{FF2B5EF4-FFF2-40B4-BE49-F238E27FC236}">
                <a16:creationId xmlns:a16="http://schemas.microsoft.com/office/drawing/2014/main" id="{C958C4CA-8914-25D6-BD81-F1CA0544B520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10" t="13277" r="13331" b="14664"/>
          <a:stretch>
            <a:fillRect/>
          </a:stretch>
        </p:blipFill>
        <p:spPr>
          <a:xfrm>
            <a:off x="3135923" y="7884686"/>
            <a:ext cx="944518" cy="949809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76A88B44-BFCF-4038-3F54-E9942ACE2025}"/>
              </a:ext>
            </a:extLst>
          </p:cNvPr>
          <p:cNvSpPr txBox="1"/>
          <p:nvPr/>
        </p:nvSpPr>
        <p:spPr>
          <a:xfrm flipH="1">
            <a:off x="4208098" y="8036424"/>
            <a:ext cx="2292636" cy="646331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200" noProof="0" dirty="0">
                <a:solidFill>
                  <a:srgbClr val="E0BF5E"/>
                </a:solidFill>
                <a:latin typeface="Arial Black"/>
              </a:rPr>
              <a:t>MD SHAHZAR IDRIS</a:t>
            </a:r>
          </a:p>
          <a:p>
            <a:pPr algn="ctr"/>
            <a:r>
              <a:rPr lang="ms-MY" sz="1200" noProof="0" dirty="0">
                <a:solidFill>
                  <a:srgbClr val="E0BF5E"/>
                </a:solidFill>
                <a:latin typeface="Arial Black"/>
              </a:rPr>
              <a:t>WAKIL RASMI PUSAT MyIDPRO</a:t>
            </a:r>
          </a:p>
        </p:txBody>
      </p:sp>
    </p:spTree>
    <p:extLst>
      <p:ext uri="{BB962C8B-B14F-4D97-AF65-F5344CB8AC3E}">
        <p14:creationId xmlns:p14="http://schemas.microsoft.com/office/powerpoint/2010/main" val="2509730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37AB-2FA0-0BC1-12B9-C8FCFD3DE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36A5E-25FE-22AB-E707-856B2A667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CB488F-6672-7F98-2F35-A8C37AEB38D9}"/>
              </a:ext>
            </a:extLst>
          </p:cNvPr>
          <p:cNvSpPr txBox="1"/>
          <p:nvPr/>
        </p:nvSpPr>
        <p:spPr>
          <a:xfrm>
            <a:off x="390258" y="8116165"/>
            <a:ext cx="3166420" cy="83099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200" dirty="0">
                <a:solidFill>
                  <a:srgbClr val="E0BF5E"/>
                </a:solidFill>
                <a:latin typeface="Arial Black"/>
              </a:rPr>
              <a:t>ZAMRI TEBI</a:t>
            </a:r>
          </a:p>
          <a:p>
            <a:pPr algn="ctr"/>
            <a:r>
              <a:rPr lang="ms-MY" sz="1200" dirty="0">
                <a:solidFill>
                  <a:srgbClr val="E0BF5E"/>
                </a:solidFill>
                <a:latin typeface="Arial Black"/>
              </a:rPr>
              <a:t>CHIEF OPERATING </a:t>
            </a:r>
          </a:p>
          <a:p>
            <a:pPr algn="ctr"/>
            <a:r>
              <a:rPr lang="ms-MY" sz="1200" dirty="0">
                <a:solidFill>
                  <a:srgbClr val="E0BF5E"/>
                </a:solidFill>
                <a:latin typeface="Arial Black"/>
              </a:rPr>
              <a:t>OFFICER</a:t>
            </a:r>
            <a:br>
              <a:rPr lang="ms-MY" sz="1200" dirty="0">
                <a:solidFill>
                  <a:srgbClr val="E0BF5E"/>
                </a:solidFill>
                <a:latin typeface="Arial Black"/>
              </a:rPr>
            </a:br>
            <a:r>
              <a:rPr lang="ms-MY" sz="1200" dirty="0">
                <a:solidFill>
                  <a:srgbClr val="E0BF5E"/>
                </a:solidFill>
                <a:latin typeface="Arial Black"/>
              </a:rPr>
              <a:t>AWFATECH GLOBAL SDN BHD</a:t>
            </a:r>
            <a:endParaRPr lang="ms-MY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A3668B-ACC0-F74D-F9F2-90BAE33EF661}"/>
              </a:ext>
            </a:extLst>
          </p:cNvPr>
          <p:cNvSpPr txBox="1"/>
          <p:nvPr/>
        </p:nvSpPr>
        <p:spPr>
          <a:xfrm>
            <a:off x="473892" y="6983388"/>
            <a:ext cx="2740230" cy="83099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200" dirty="0">
                <a:solidFill>
                  <a:srgbClr val="E0BF5E"/>
                </a:solidFill>
                <a:latin typeface="Arial Black"/>
              </a:rPr>
              <a:t>SARIFAA NURJAHAA</a:t>
            </a:r>
          </a:p>
          <a:p>
            <a:pPr algn="ctr"/>
            <a:r>
              <a:rPr lang="ms-MY" sz="1200" dirty="0">
                <a:solidFill>
                  <a:srgbClr val="E0BF5E"/>
                </a:solidFill>
                <a:latin typeface="Arial Black"/>
              </a:rPr>
              <a:t>PENGARAH</a:t>
            </a:r>
            <a:br>
              <a:rPr lang="ms-MY" sz="1200" dirty="0">
                <a:solidFill>
                  <a:srgbClr val="E0BF5E"/>
                </a:solidFill>
                <a:latin typeface="Arial Black"/>
              </a:rPr>
            </a:br>
            <a:r>
              <a:rPr lang="ms-MY" sz="1200" dirty="0">
                <a:solidFill>
                  <a:srgbClr val="E0BF5E"/>
                </a:solidFill>
                <a:latin typeface="Arial Black"/>
              </a:rPr>
              <a:t>KHAN EMPIRE </a:t>
            </a:r>
          </a:p>
          <a:p>
            <a:pPr algn="ctr"/>
            <a:r>
              <a:rPr lang="ms-MY" sz="1200" dirty="0">
                <a:solidFill>
                  <a:srgbClr val="E0BF5E"/>
                </a:solidFill>
                <a:latin typeface="Arial Black"/>
              </a:rPr>
              <a:t>ENTERPRISE</a:t>
            </a:r>
            <a:endParaRPr lang="ms-MY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BFB7C9-BE79-9A3E-3F8C-EA65DB5BE31F}"/>
              </a:ext>
            </a:extLst>
          </p:cNvPr>
          <p:cNvSpPr txBox="1"/>
          <p:nvPr/>
        </p:nvSpPr>
        <p:spPr>
          <a:xfrm>
            <a:off x="337250" y="5787560"/>
            <a:ext cx="3033306" cy="83099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200" dirty="0">
                <a:solidFill>
                  <a:srgbClr val="E0BF5E"/>
                </a:solidFill>
                <a:latin typeface="Arial Black"/>
              </a:rPr>
              <a:t>ABDOL RAZAK </a:t>
            </a:r>
            <a:endParaRPr lang="en-US" sz="1200" dirty="0">
              <a:solidFill>
                <a:srgbClr val="000000"/>
              </a:solidFill>
              <a:latin typeface="Aptos" panose="02110004020202020204"/>
            </a:endParaRPr>
          </a:p>
          <a:p>
            <a:pPr algn="ctr"/>
            <a:r>
              <a:rPr lang="ms-MY" sz="1200" dirty="0">
                <a:solidFill>
                  <a:srgbClr val="E0BF5E"/>
                </a:solidFill>
                <a:latin typeface="Arial Black"/>
              </a:rPr>
              <a:t>NAWAB DIN</a:t>
            </a:r>
            <a:endParaRPr lang="en-US" sz="1200" dirty="0"/>
          </a:p>
          <a:p>
            <a:pPr algn="ctr"/>
            <a:r>
              <a:rPr lang="ms-MY" sz="1200" dirty="0">
                <a:solidFill>
                  <a:srgbClr val="E0BF5E"/>
                </a:solidFill>
                <a:latin typeface="Arial Black"/>
              </a:rPr>
              <a:t>PENGERUSI EKSEKUTIF</a:t>
            </a:r>
            <a:br>
              <a:rPr lang="ms-MY" sz="1200" dirty="0">
                <a:solidFill>
                  <a:srgbClr val="E0BF5E"/>
                </a:solidFill>
                <a:latin typeface="Arial Black"/>
              </a:rPr>
            </a:br>
            <a:r>
              <a:rPr lang="ms-MY" sz="1200" dirty="0">
                <a:solidFill>
                  <a:srgbClr val="E0BF5E"/>
                </a:solidFill>
                <a:latin typeface="Arial Black"/>
              </a:rPr>
              <a:t>RAZ EMPIRE SDN BHD</a:t>
            </a:r>
          </a:p>
        </p:txBody>
      </p:sp>
    </p:spTree>
    <p:extLst>
      <p:ext uri="{BB962C8B-B14F-4D97-AF65-F5344CB8AC3E}">
        <p14:creationId xmlns:p14="http://schemas.microsoft.com/office/powerpoint/2010/main" val="1829382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278</Words>
  <Application>Microsoft Office PowerPoint</Application>
  <PresentationFormat>A4 Paper (210x297 mm)</PresentationFormat>
  <Paragraphs>55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MyID-Pro Digital</dc:creator>
  <cp:lastModifiedBy>rifky.ptsri@gmail.com</cp:lastModifiedBy>
  <cp:revision>129</cp:revision>
  <dcterms:created xsi:type="dcterms:W3CDTF">2025-08-03T19:19:24Z</dcterms:created>
  <dcterms:modified xsi:type="dcterms:W3CDTF">2025-10-28T07:33:51Z</dcterms:modified>
</cp:coreProperties>
</file>